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han" userId="f0507bd5fd73d498" providerId="LiveId" clId="{66FAD35D-A902-44DB-AFCD-56A663A6E3F6}"/>
    <pc:docChg chg="addSld delSld modSld">
      <pc:chgData name="Eshan" userId="f0507bd5fd73d498" providerId="LiveId" clId="{66FAD35D-A902-44DB-AFCD-56A663A6E3F6}" dt="2021-12-10T14:05:08.742" v="53" actId="47"/>
      <pc:docMkLst>
        <pc:docMk/>
      </pc:docMkLst>
      <pc:sldChg chg="addSp mod">
        <pc:chgData name="Eshan" userId="f0507bd5fd73d498" providerId="LiveId" clId="{66FAD35D-A902-44DB-AFCD-56A663A6E3F6}" dt="2021-12-10T13:57:17.785" v="0" actId="22"/>
        <pc:sldMkLst>
          <pc:docMk/>
          <pc:sldMk cId="79254675" sldId="256"/>
        </pc:sldMkLst>
        <pc:picChg chg="add">
          <ac:chgData name="Eshan" userId="f0507bd5fd73d498" providerId="LiveId" clId="{66FAD35D-A902-44DB-AFCD-56A663A6E3F6}" dt="2021-12-10T13:57:17.785" v="0" actId="22"/>
          <ac:picMkLst>
            <pc:docMk/>
            <pc:sldMk cId="79254675" sldId="256"/>
            <ac:picMk id="5" creationId="{B2A3E829-746D-4279-87DD-79059F09924E}"/>
          </ac:picMkLst>
        </pc:picChg>
      </pc:sldChg>
      <pc:sldChg chg="addSp new mod">
        <pc:chgData name="Eshan" userId="f0507bd5fd73d498" providerId="LiveId" clId="{66FAD35D-A902-44DB-AFCD-56A663A6E3F6}" dt="2021-12-10T13:57:33.553" v="9" actId="22"/>
        <pc:sldMkLst>
          <pc:docMk/>
          <pc:sldMk cId="3533992328" sldId="257"/>
        </pc:sldMkLst>
        <pc:picChg chg="add">
          <ac:chgData name="Eshan" userId="f0507bd5fd73d498" providerId="LiveId" clId="{66FAD35D-A902-44DB-AFCD-56A663A6E3F6}" dt="2021-12-10T13:57:33.553" v="9" actId="22"/>
          <ac:picMkLst>
            <pc:docMk/>
            <pc:sldMk cId="3533992328" sldId="257"/>
            <ac:picMk id="5" creationId="{22BE5BD7-94CF-42AC-9718-03D6F264BE19}"/>
          </ac:picMkLst>
        </pc:picChg>
      </pc:sldChg>
      <pc:sldChg chg="addSp new mod">
        <pc:chgData name="Eshan" userId="f0507bd5fd73d498" providerId="LiveId" clId="{66FAD35D-A902-44DB-AFCD-56A663A6E3F6}" dt="2021-12-10T13:57:47.555" v="10" actId="22"/>
        <pc:sldMkLst>
          <pc:docMk/>
          <pc:sldMk cId="1211409677" sldId="258"/>
        </pc:sldMkLst>
        <pc:picChg chg="add">
          <ac:chgData name="Eshan" userId="f0507bd5fd73d498" providerId="LiveId" clId="{66FAD35D-A902-44DB-AFCD-56A663A6E3F6}" dt="2021-12-10T13:57:47.555" v="10" actId="22"/>
          <ac:picMkLst>
            <pc:docMk/>
            <pc:sldMk cId="1211409677" sldId="258"/>
            <ac:picMk id="5" creationId="{D4A25C6C-D174-4701-8F11-5C8F3FA7744B}"/>
          </ac:picMkLst>
        </pc:picChg>
      </pc:sldChg>
      <pc:sldChg chg="addSp new mod">
        <pc:chgData name="Eshan" userId="f0507bd5fd73d498" providerId="LiveId" clId="{66FAD35D-A902-44DB-AFCD-56A663A6E3F6}" dt="2021-12-10T13:58:04.274" v="11" actId="22"/>
        <pc:sldMkLst>
          <pc:docMk/>
          <pc:sldMk cId="4186161785" sldId="259"/>
        </pc:sldMkLst>
        <pc:picChg chg="add">
          <ac:chgData name="Eshan" userId="f0507bd5fd73d498" providerId="LiveId" clId="{66FAD35D-A902-44DB-AFCD-56A663A6E3F6}" dt="2021-12-10T13:58:04.274" v="11" actId="22"/>
          <ac:picMkLst>
            <pc:docMk/>
            <pc:sldMk cId="4186161785" sldId="259"/>
            <ac:picMk id="5" creationId="{00D93A1C-5C04-49BA-8BB4-9D95ADD205F3}"/>
          </ac:picMkLst>
        </pc:picChg>
      </pc:sldChg>
      <pc:sldChg chg="addSp new mod">
        <pc:chgData name="Eshan" userId="f0507bd5fd73d498" providerId="LiveId" clId="{66FAD35D-A902-44DB-AFCD-56A663A6E3F6}" dt="2021-12-10T13:58:15.808" v="12" actId="22"/>
        <pc:sldMkLst>
          <pc:docMk/>
          <pc:sldMk cId="2308240269" sldId="260"/>
        </pc:sldMkLst>
        <pc:picChg chg="add">
          <ac:chgData name="Eshan" userId="f0507bd5fd73d498" providerId="LiveId" clId="{66FAD35D-A902-44DB-AFCD-56A663A6E3F6}" dt="2021-12-10T13:58:15.808" v="12" actId="22"/>
          <ac:picMkLst>
            <pc:docMk/>
            <pc:sldMk cId="2308240269" sldId="260"/>
            <ac:picMk id="5" creationId="{B2EAD600-B689-4246-BF89-7D8BEBE687CD}"/>
          </ac:picMkLst>
        </pc:picChg>
      </pc:sldChg>
      <pc:sldChg chg="addSp new mod">
        <pc:chgData name="Eshan" userId="f0507bd5fd73d498" providerId="LiveId" clId="{66FAD35D-A902-44DB-AFCD-56A663A6E3F6}" dt="2021-12-10T13:58:43.669" v="14" actId="22"/>
        <pc:sldMkLst>
          <pc:docMk/>
          <pc:sldMk cId="1751989431" sldId="261"/>
        </pc:sldMkLst>
        <pc:picChg chg="add">
          <ac:chgData name="Eshan" userId="f0507bd5fd73d498" providerId="LiveId" clId="{66FAD35D-A902-44DB-AFCD-56A663A6E3F6}" dt="2021-12-10T13:58:29.518" v="13" actId="22"/>
          <ac:picMkLst>
            <pc:docMk/>
            <pc:sldMk cId="1751989431" sldId="261"/>
            <ac:picMk id="5" creationId="{D07A2CE1-3A32-4B55-AAD7-CE079CD6B3B7}"/>
          </ac:picMkLst>
        </pc:picChg>
        <pc:picChg chg="add">
          <ac:chgData name="Eshan" userId="f0507bd5fd73d498" providerId="LiveId" clId="{66FAD35D-A902-44DB-AFCD-56A663A6E3F6}" dt="2021-12-10T13:58:43.669" v="14" actId="22"/>
          <ac:picMkLst>
            <pc:docMk/>
            <pc:sldMk cId="1751989431" sldId="261"/>
            <ac:picMk id="7" creationId="{EF2FE686-02DB-41F7-BA4B-33D2A751D17E}"/>
          </ac:picMkLst>
        </pc:picChg>
      </pc:sldChg>
      <pc:sldChg chg="addSp new mod">
        <pc:chgData name="Eshan" userId="f0507bd5fd73d498" providerId="LiveId" clId="{66FAD35D-A902-44DB-AFCD-56A663A6E3F6}" dt="2021-12-10T13:58:58.628" v="15" actId="22"/>
        <pc:sldMkLst>
          <pc:docMk/>
          <pc:sldMk cId="1280329271" sldId="262"/>
        </pc:sldMkLst>
        <pc:picChg chg="add">
          <ac:chgData name="Eshan" userId="f0507bd5fd73d498" providerId="LiveId" clId="{66FAD35D-A902-44DB-AFCD-56A663A6E3F6}" dt="2021-12-10T13:58:58.628" v="15" actId="22"/>
          <ac:picMkLst>
            <pc:docMk/>
            <pc:sldMk cId="1280329271" sldId="262"/>
            <ac:picMk id="5" creationId="{54DC5439-CA4A-4189-BF8D-928B23DBEE6E}"/>
          </ac:picMkLst>
        </pc:picChg>
      </pc:sldChg>
      <pc:sldChg chg="addSp new mod">
        <pc:chgData name="Eshan" userId="f0507bd5fd73d498" providerId="LiveId" clId="{66FAD35D-A902-44DB-AFCD-56A663A6E3F6}" dt="2021-12-10T13:59:10.136" v="16" actId="22"/>
        <pc:sldMkLst>
          <pc:docMk/>
          <pc:sldMk cId="1591771285" sldId="263"/>
        </pc:sldMkLst>
        <pc:picChg chg="add">
          <ac:chgData name="Eshan" userId="f0507bd5fd73d498" providerId="LiveId" clId="{66FAD35D-A902-44DB-AFCD-56A663A6E3F6}" dt="2021-12-10T13:59:10.136" v="16" actId="22"/>
          <ac:picMkLst>
            <pc:docMk/>
            <pc:sldMk cId="1591771285" sldId="263"/>
            <ac:picMk id="5" creationId="{EFD1D5FA-3E49-4A5C-B390-7FCD77F87644}"/>
          </ac:picMkLst>
        </pc:picChg>
      </pc:sldChg>
      <pc:sldChg chg="addSp new mod">
        <pc:chgData name="Eshan" userId="f0507bd5fd73d498" providerId="LiveId" clId="{66FAD35D-A902-44DB-AFCD-56A663A6E3F6}" dt="2021-12-10T13:59:44.167" v="17" actId="22"/>
        <pc:sldMkLst>
          <pc:docMk/>
          <pc:sldMk cId="1316427682" sldId="264"/>
        </pc:sldMkLst>
        <pc:picChg chg="add">
          <ac:chgData name="Eshan" userId="f0507bd5fd73d498" providerId="LiveId" clId="{66FAD35D-A902-44DB-AFCD-56A663A6E3F6}" dt="2021-12-10T13:59:44.167" v="17" actId="22"/>
          <ac:picMkLst>
            <pc:docMk/>
            <pc:sldMk cId="1316427682" sldId="264"/>
            <ac:picMk id="5" creationId="{2D417DC4-6907-490E-A623-17D2EE3A0A54}"/>
          </ac:picMkLst>
        </pc:picChg>
      </pc:sldChg>
      <pc:sldChg chg="addSp new mod">
        <pc:chgData name="Eshan" userId="f0507bd5fd73d498" providerId="LiveId" clId="{66FAD35D-A902-44DB-AFCD-56A663A6E3F6}" dt="2021-12-10T14:00:02.300" v="24" actId="22"/>
        <pc:sldMkLst>
          <pc:docMk/>
          <pc:sldMk cId="1473617524" sldId="265"/>
        </pc:sldMkLst>
        <pc:picChg chg="add">
          <ac:chgData name="Eshan" userId="f0507bd5fd73d498" providerId="LiveId" clId="{66FAD35D-A902-44DB-AFCD-56A663A6E3F6}" dt="2021-12-10T14:00:02.300" v="24" actId="22"/>
          <ac:picMkLst>
            <pc:docMk/>
            <pc:sldMk cId="1473617524" sldId="265"/>
            <ac:picMk id="5" creationId="{94B08C6F-2DCF-4735-9A5B-4EFBCC00CEA2}"/>
          </ac:picMkLst>
        </pc:picChg>
      </pc:sldChg>
      <pc:sldChg chg="addSp new mod">
        <pc:chgData name="Eshan" userId="f0507bd5fd73d498" providerId="LiveId" clId="{66FAD35D-A902-44DB-AFCD-56A663A6E3F6}" dt="2021-12-10T14:00:16.151" v="25" actId="22"/>
        <pc:sldMkLst>
          <pc:docMk/>
          <pc:sldMk cId="3128390781" sldId="266"/>
        </pc:sldMkLst>
        <pc:picChg chg="add">
          <ac:chgData name="Eshan" userId="f0507bd5fd73d498" providerId="LiveId" clId="{66FAD35D-A902-44DB-AFCD-56A663A6E3F6}" dt="2021-12-10T14:00:16.151" v="25" actId="22"/>
          <ac:picMkLst>
            <pc:docMk/>
            <pc:sldMk cId="3128390781" sldId="266"/>
            <ac:picMk id="5" creationId="{BCCC375F-B7E9-40F5-AA65-0686483C97BA}"/>
          </ac:picMkLst>
        </pc:picChg>
      </pc:sldChg>
      <pc:sldChg chg="addSp new mod">
        <pc:chgData name="Eshan" userId="f0507bd5fd73d498" providerId="LiveId" clId="{66FAD35D-A902-44DB-AFCD-56A663A6E3F6}" dt="2021-12-10T14:00:32.381" v="26" actId="22"/>
        <pc:sldMkLst>
          <pc:docMk/>
          <pc:sldMk cId="245182123" sldId="267"/>
        </pc:sldMkLst>
        <pc:picChg chg="add">
          <ac:chgData name="Eshan" userId="f0507bd5fd73d498" providerId="LiveId" clId="{66FAD35D-A902-44DB-AFCD-56A663A6E3F6}" dt="2021-12-10T14:00:32.381" v="26" actId="22"/>
          <ac:picMkLst>
            <pc:docMk/>
            <pc:sldMk cId="245182123" sldId="267"/>
            <ac:picMk id="5" creationId="{CFEB0F34-D6D8-4575-B15A-004593C08966}"/>
          </ac:picMkLst>
        </pc:picChg>
      </pc:sldChg>
      <pc:sldChg chg="addSp new mod">
        <pc:chgData name="Eshan" userId="f0507bd5fd73d498" providerId="LiveId" clId="{66FAD35D-A902-44DB-AFCD-56A663A6E3F6}" dt="2021-12-10T14:00:40.747" v="27" actId="22"/>
        <pc:sldMkLst>
          <pc:docMk/>
          <pc:sldMk cId="2741474058" sldId="268"/>
        </pc:sldMkLst>
        <pc:picChg chg="add">
          <ac:chgData name="Eshan" userId="f0507bd5fd73d498" providerId="LiveId" clId="{66FAD35D-A902-44DB-AFCD-56A663A6E3F6}" dt="2021-12-10T14:00:40.747" v="27" actId="22"/>
          <ac:picMkLst>
            <pc:docMk/>
            <pc:sldMk cId="2741474058" sldId="268"/>
            <ac:picMk id="5" creationId="{89F64C6D-CAF8-49C9-A3C8-FC8F9FAD5FE1}"/>
          </ac:picMkLst>
        </pc:picChg>
      </pc:sldChg>
      <pc:sldChg chg="addSp new mod">
        <pc:chgData name="Eshan" userId="f0507bd5fd73d498" providerId="LiveId" clId="{66FAD35D-A902-44DB-AFCD-56A663A6E3F6}" dt="2021-12-10T14:01:04.082" v="28" actId="22"/>
        <pc:sldMkLst>
          <pc:docMk/>
          <pc:sldMk cId="2856678854" sldId="269"/>
        </pc:sldMkLst>
        <pc:picChg chg="add">
          <ac:chgData name="Eshan" userId="f0507bd5fd73d498" providerId="LiveId" clId="{66FAD35D-A902-44DB-AFCD-56A663A6E3F6}" dt="2021-12-10T14:01:04.082" v="28" actId="22"/>
          <ac:picMkLst>
            <pc:docMk/>
            <pc:sldMk cId="2856678854" sldId="269"/>
            <ac:picMk id="5" creationId="{F0F1065C-8359-4D0A-88E1-FE6E699431B5}"/>
          </ac:picMkLst>
        </pc:picChg>
      </pc:sldChg>
      <pc:sldChg chg="addSp new mod">
        <pc:chgData name="Eshan" userId="f0507bd5fd73d498" providerId="LiveId" clId="{66FAD35D-A902-44DB-AFCD-56A663A6E3F6}" dt="2021-12-10T14:01:42.367" v="29" actId="22"/>
        <pc:sldMkLst>
          <pc:docMk/>
          <pc:sldMk cId="4167608716" sldId="270"/>
        </pc:sldMkLst>
        <pc:picChg chg="add">
          <ac:chgData name="Eshan" userId="f0507bd5fd73d498" providerId="LiveId" clId="{66FAD35D-A902-44DB-AFCD-56A663A6E3F6}" dt="2021-12-10T14:01:42.367" v="29" actId="22"/>
          <ac:picMkLst>
            <pc:docMk/>
            <pc:sldMk cId="4167608716" sldId="270"/>
            <ac:picMk id="5" creationId="{450C158C-661D-4DA2-887E-9E713111E498}"/>
          </ac:picMkLst>
        </pc:picChg>
      </pc:sldChg>
      <pc:sldChg chg="addSp new mod">
        <pc:chgData name="Eshan" userId="f0507bd5fd73d498" providerId="LiveId" clId="{66FAD35D-A902-44DB-AFCD-56A663A6E3F6}" dt="2021-12-10T14:01:56.363" v="35" actId="22"/>
        <pc:sldMkLst>
          <pc:docMk/>
          <pc:sldMk cId="3386498300" sldId="271"/>
        </pc:sldMkLst>
        <pc:picChg chg="add">
          <ac:chgData name="Eshan" userId="f0507bd5fd73d498" providerId="LiveId" clId="{66FAD35D-A902-44DB-AFCD-56A663A6E3F6}" dt="2021-12-10T14:01:56.363" v="35" actId="22"/>
          <ac:picMkLst>
            <pc:docMk/>
            <pc:sldMk cId="3386498300" sldId="271"/>
            <ac:picMk id="5" creationId="{CB02278F-0C8E-4B78-8614-D7E75597FCD5}"/>
          </ac:picMkLst>
        </pc:picChg>
      </pc:sldChg>
      <pc:sldChg chg="addSp new mod">
        <pc:chgData name="Eshan" userId="f0507bd5fd73d498" providerId="LiveId" clId="{66FAD35D-A902-44DB-AFCD-56A663A6E3F6}" dt="2021-12-10T14:02:08.155" v="36" actId="22"/>
        <pc:sldMkLst>
          <pc:docMk/>
          <pc:sldMk cId="1385082290" sldId="272"/>
        </pc:sldMkLst>
        <pc:picChg chg="add">
          <ac:chgData name="Eshan" userId="f0507bd5fd73d498" providerId="LiveId" clId="{66FAD35D-A902-44DB-AFCD-56A663A6E3F6}" dt="2021-12-10T14:02:08.155" v="36" actId="22"/>
          <ac:picMkLst>
            <pc:docMk/>
            <pc:sldMk cId="1385082290" sldId="272"/>
            <ac:picMk id="5" creationId="{F5F4D600-E1B0-4C78-BF66-FFA4FC412620}"/>
          </ac:picMkLst>
        </pc:picChg>
      </pc:sldChg>
      <pc:sldChg chg="addSp new mod">
        <pc:chgData name="Eshan" userId="f0507bd5fd73d498" providerId="LiveId" clId="{66FAD35D-A902-44DB-AFCD-56A663A6E3F6}" dt="2021-12-10T14:02:30.315" v="37" actId="22"/>
        <pc:sldMkLst>
          <pc:docMk/>
          <pc:sldMk cId="1299848252" sldId="273"/>
        </pc:sldMkLst>
        <pc:picChg chg="add">
          <ac:chgData name="Eshan" userId="f0507bd5fd73d498" providerId="LiveId" clId="{66FAD35D-A902-44DB-AFCD-56A663A6E3F6}" dt="2021-12-10T14:02:30.315" v="37" actId="22"/>
          <ac:picMkLst>
            <pc:docMk/>
            <pc:sldMk cId="1299848252" sldId="273"/>
            <ac:picMk id="5" creationId="{D92EF6AD-5C50-4576-AC3E-85AA10038E78}"/>
          </ac:picMkLst>
        </pc:picChg>
      </pc:sldChg>
      <pc:sldChg chg="addSp new mod">
        <pc:chgData name="Eshan" userId="f0507bd5fd73d498" providerId="LiveId" clId="{66FAD35D-A902-44DB-AFCD-56A663A6E3F6}" dt="2021-12-10T14:02:55.314" v="38" actId="22"/>
        <pc:sldMkLst>
          <pc:docMk/>
          <pc:sldMk cId="1175251987" sldId="274"/>
        </pc:sldMkLst>
        <pc:picChg chg="add">
          <ac:chgData name="Eshan" userId="f0507bd5fd73d498" providerId="LiveId" clId="{66FAD35D-A902-44DB-AFCD-56A663A6E3F6}" dt="2021-12-10T14:02:55.314" v="38" actId="22"/>
          <ac:picMkLst>
            <pc:docMk/>
            <pc:sldMk cId="1175251987" sldId="274"/>
            <ac:picMk id="5" creationId="{79E55816-CB8A-48E4-8DD0-681086F1CE67}"/>
          </ac:picMkLst>
        </pc:picChg>
      </pc:sldChg>
      <pc:sldChg chg="addSp new mod">
        <pc:chgData name="Eshan" userId="f0507bd5fd73d498" providerId="LiveId" clId="{66FAD35D-A902-44DB-AFCD-56A663A6E3F6}" dt="2021-12-10T14:03:05.055" v="39" actId="22"/>
        <pc:sldMkLst>
          <pc:docMk/>
          <pc:sldMk cId="3050427785" sldId="275"/>
        </pc:sldMkLst>
        <pc:picChg chg="add">
          <ac:chgData name="Eshan" userId="f0507bd5fd73d498" providerId="LiveId" clId="{66FAD35D-A902-44DB-AFCD-56A663A6E3F6}" dt="2021-12-10T14:03:05.055" v="39" actId="22"/>
          <ac:picMkLst>
            <pc:docMk/>
            <pc:sldMk cId="3050427785" sldId="275"/>
            <ac:picMk id="5" creationId="{C14DC73E-4F16-401F-8AA1-316E06C0F76B}"/>
          </ac:picMkLst>
        </pc:picChg>
      </pc:sldChg>
      <pc:sldChg chg="addSp new mod">
        <pc:chgData name="Eshan" userId="f0507bd5fd73d498" providerId="LiveId" clId="{66FAD35D-A902-44DB-AFCD-56A663A6E3F6}" dt="2021-12-10T14:03:36.770" v="47" actId="22"/>
        <pc:sldMkLst>
          <pc:docMk/>
          <pc:sldMk cId="1189536051" sldId="276"/>
        </pc:sldMkLst>
        <pc:picChg chg="add">
          <ac:chgData name="Eshan" userId="f0507bd5fd73d498" providerId="LiveId" clId="{66FAD35D-A902-44DB-AFCD-56A663A6E3F6}" dt="2021-12-10T14:03:36.770" v="47" actId="22"/>
          <ac:picMkLst>
            <pc:docMk/>
            <pc:sldMk cId="1189536051" sldId="276"/>
            <ac:picMk id="5" creationId="{28241BB2-45C6-4582-8F12-4F5AB5E6A52D}"/>
          </ac:picMkLst>
        </pc:picChg>
      </pc:sldChg>
      <pc:sldChg chg="addSp new mod">
        <pc:chgData name="Eshan" userId="f0507bd5fd73d498" providerId="LiveId" clId="{66FAD35D-A902-44DB-AFCD-56A663A6E3F6}" dt="2021-12-10T14:03:57.651" v="48" actId="22"/>
        <pc:sldMkLst>
          <pc:docMk/>
          <pc:sldMk cId="2014642597" sldId="277"/>
        </pc:sldMkLst>
        <pc:picChg chg="add">
          <ac:chgData name="Eshan" userId="f0507bd5fd73d498" providerId="LiveId" clId="{66FAD35D-A902-44DB-AFCD-56A663A6E3F6}" dt="2021-12-10T14:03:57.651" v="48" actId="22"/>
          <ac:picMkLst>
            <pc:docMk/>
            <pc:sldMk cId="2014642597" sldId="277"/>
            <ac:picMk id="5" creationId="{BD3C2481-00B6-4629-A418-EED4D3E25FA5}"/>
          </ac:picMkLst>
        </pc:picChg>
      </pc:sldChg>
      <pc:sldChg chg="addSp new mod">
        <pc:chgData name="Eshan" userId="f0507bd5fd73d498" providerId="LiveId" clId="{66FAD35D-A902-44DB-AFCD-56A663A6E3F6}" dt="2021-12-10T14:04:11.973" v="49" actId="22"/>
        <pc:sldMkLst>
          <pc:docMk/>
          <pc:sldMk cId="1965637257" sldId="278"/>
        </pc:sldMkLst>
        <pc:picChg chg="add">
          <ac:chgData name="Eshan" userId="f0507bd5fd73d498" providerId="LiveId" clId="{66FAD35D-A902-44DB-AFCD-56A663A6E3F6}" dt="2021-12-10T14:04:11.973" v="49" actId="22"/>
          <ac:picMkLst>
            <pc:docMk/>
            <pc:sldMk cId="1965637257" sldId="278"/>
            <ac:picMk id="5" creationId="{4695BD30-021A-47A7-934F-AD85A09D2DF2}"/>
          </ac:picMkLst>
        </pc:picChg>
      </pc:sldChg>
      <pc:sldChg chg="addSp new mod">
        <pc:chgData name="Eshan" userId="f0507bd5fd73d498" providerId="LiveId" clId="{66FAD35D-A902-44DB-AFCD-56A663A6E3F6}" dt="2021-12-10T14:04:23.087" v="50" actId="22"/>
        <pc:sldMkLst>
          <pc:docMk/>
          <pc:sldMk cId="1528346632" sldId="279"/>
        </pc:sldMkLst>
        <pc:picChg chg="add">
          <ac:chgData name="Eshan" userId="f0507bd5fd73d498" providerId="LiveId" clId="{66FAD35D-A902-44DB-AFCD-56A663A6E3F6}" dt="2021-12-10T14:04:23.087" v="50" actId="22"/>
          <ac:picMkLst>
            <pc:docMk/>
            <pc:sldMk cId="1528346632" sldId="279"/>
            <ac:picMk id="5" creationId="{1E8C4242-1ED2-45A6-ACBF-25E8123D6531}"/>
          </ac:picMkLst>
        </pc:picChg>
      </pc:sldChg>
      <pc:sldChg chg="new del">
        <pc:chgData name="Eshan" userId="f0507bd5fd73d498" providerId="LiveId" clId="{66FAD35D-A902-44DB-AFCD-56A663A6E3F6}" dt="2021-12-10T14:05:07.358" v="51" actId="47"/>
        <pc:sldMkLst>
          <pc:docMk/>
          <pc:sldMk cId="862522268" sldId="280"/>
        </pc:sldMkLst>
      </pc:sldChg>
      <pc:sldChg chg="new del">
        <pc:chgData name="Eshan" userId="f0507bd5fd73d498" providerId="LiveId" clId="{66FAD35D-A902-44DB-AFCD-56A663A6E3F6}" dt="2021-12-10T14:05:08.193" v="52" actId="47"/>
        <pc:sldMkLst>
          <pc:docMk/>
          <pc:sldMk cId="3302808525" sldId="281"/>
        </pc:sldMkLst>
      </pc:sldChg>
      <pc:sldChg chg="new del">
        <pc:chgData name="Eshan" userId="f0507bd5fd73d498" providerId="LiveId" clId="{66FAD35D-A902-44DB-AFCD-56A663A6E3F6}" dt="2021-12-10T14:05:08.742" v="53" actId="47"/>
        <pc:sldMkLst>
          <pc:docMk/>
          <pc:sldMk cId="72486763" sldId="28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A071C-C640-4A40-A5E7-160A49527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91469-3F9B-4B5B-A9C8-55D55B512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9AC1C-0764-41E6-91AC-9FCADBBA9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92833-BE87-4135-B39D-5CA20D4FE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F484CB-21ED-48D7-B027-B09B736AA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18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E3B57-685E-4DC6-B12F-60221D3CE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12E013-2DFD-4221-AFD8-18F4B949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0FBD6-C5D9-49FC-B479-923E97BE5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07DBD-5EC0-4F6B-9285-F1545707D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A6417-2013-43B4-920B-1B3447227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45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B7772D-7A1D-4135-83F6-4AA137F078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C2F6D-D242-4013-9BF3-0027F1846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86FC8-958B-474B-900B-DC5A064F7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B0C2C-C276-48AB-BB0A-9193EBBF6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C0DE6-EFAB-4E3D-865E-CBEA8D36C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1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25142-6B9F-4797-A701-938EFBEA0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E5094-A19F-4A6B-A982-3D3551B46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D3B5A-229E-4543-81C6-DA4422125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61E34-6AC3-4340-A4D1-D4D7C79D7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2CB88-172F-4B5E-BC2A-BE087E1A8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1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7DA80-D32F-477C-B4F2-C5DE7D4D5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776BC-14F8-4BCC-AFD1-8B4FF7CCB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85525-E5A1-4E69-968D-585CDDA83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8C9AE-B118-4C54-B71C-BECC301A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10831-EE80-4AF8-91DD-32229B7E6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14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34F4E-205F-4142-BF17-2CA4FCA03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49325-4C78-4513-95C3-7CF111807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4A2F8-1E0F-4C9E-85A3-1CF83F5F1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E457D0-B76E-4AD7-9143-8439A842C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C8C2A-EEC7-455D-8996-88371D5E4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A390B-4134-4F66-B699-8D31F86BB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04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C349E-F17F-4E66-B051-01175E5F4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6575B-773B-40A8-9528-D3B69B5BB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D5C1E-F5CB-4D15-A425-76FC76172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00A3EE-28F0-4AAF-896D-FA23E9F38F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CCBB58-3A8A-4A25-ABFC-047EDFA9E5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0B6C6E-D8AC-451D-ADBE-232E95B98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08A078-B86A-4B60-AB5F-16458B830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E656BD-8C0F-4545-B4BB-CAFB5FF5E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8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6828-73B1-43A8-81FD-BFA7C702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CCA6EF-9AD6-4218-83B3-33B30807E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AE1B6E-2E06-4340-A91E-C6058FAEE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1DC13C-3319-4021-82E8-6CF45E804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8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5FB384-3CE1-42DA-9825-5EBE53FD7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0BBC7E-B61F-4A1E-9F47-6DB69AD6B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57FDD7-22EF-4ABF-99A5-751DA63E9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790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ADB1-A8EE-4689-9061-72A75222C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598F4-3DDF-43B6-8500-77B4D28E5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3018A2-9743-4FA0-8DCA-32A1C1993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CD156F-A778-4E8B-8F0E-ACB93813C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45CBF5-F8B1-4C1F-A36F-0C3B90C80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FD768E-0C60-4069-AD84-298279A53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54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A2533-CD2B-4B74-8BD5-39299481B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19A81B-1287-43A1-B486-8D8D5A0988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0A44BA-83BF-4374-82C2-FC70C54066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D26E75-8F1D-4D4B-A765-BA4C019C2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CF127-6493-4630-8226-3B545E91D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A002A8-9A5B-4E9F-B3DC-D5B9D07C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0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A08695-B464-426B-A378-4C8EBF163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E3D9B-D460-466B-BF63-C2FBFF5010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213B5-67FD-4661-BDB0-D726178B6A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D1AA5-FCB3-4F32-81EB-5AE91A455001}" type="datetimeFigureOut">
              <a:rPr lang="en-US" smtClean="0"/>
              <a:t>10-Dec-21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F62A1-9A44-41A3-8FF4-681A870085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8B2B1-521B-4E90-8C3E-86EB64307B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2D22B-5ABE-4F77-84A9-895243E4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00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BA19D-2B0D-4427-8EC9-209C84D97D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AFA265-5F50-49FC-B3F9-9A26F7EF6B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3E829-746D-4279-87DD-79059F099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4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DF5BE-086F-42FA-A9F6-9C3EC3346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9D1F-74F5-4A15-9CA2-BF52E0E14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B08C6F-2DCF-4735-9A5B-4EFBCC00C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17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F3797-BB42-4ECB-B58C-4A72A0176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5F795-476C-4B0A-8C18-43000AA26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CC375F-B7E9-40F5-AA65-0686483C9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390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DC9DB-6E83-4AFD-B6B1-B138429C7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F216F-1F29-4E91-843F-F7F0E2507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EB0F34-D6D8-4575-B15A-004593C08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82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31C6E-A8FE-4438-8E88-DDA743E23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EE464-F0B5-4FC3-9CC0-485177B81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F64C6D-CAF8-49C9-A3C8-FC8F9FAD5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474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D6780-B5CD-443B-9F83-65B89C431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52FC7-769D-4FEB-95B5-374BB9713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F1065C-8359-4D0A-88E1-FE6E69943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678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95DCD-F889-48B2-9642-EE7725D57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C8534-5715-4316-BF1D-68C31B785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0C158C-661D-4DA2-887E-9E713111E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608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980BC-09A2-4C97-B1B6-FE6FF760A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F23F5-1F5C-4F9D-8FB3-D69C50F5F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02278F-0C8E-4B78-8614-D7E75597F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98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AA1A9-CC9F-4065-83F9-91356201B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0026E-B508-4C52-AB35-4FAD550A2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F4D600-E1B0-4C78-BF66-FFA4FC412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082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2A250-35A5-4959-B4DB-BB63A0ED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20398-931F-4D9C-9916-9C6E0CF20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2EF6AD-5C50-4576-AC3E-85AA10038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848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ECB6E-8D30-411C-96FF-698424FE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BD245-5698-4489-8D9B-FD565BE9E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E55816-CB8A-48E4-8DD0-681086F1C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251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9C6E1-8FD0-4A00-AFD2-A52BAB4CE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E994E-8DBB-438D-9A4A-DD73D7F38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BE5BD7-94CF-42AC-9718-03D6F264B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992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22C9A-63FF-4C5F-82CF-A55A20E3B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2ABC3-1F50-4A8D-9329-D23BA6436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4DC73E-4F16-401F-8AA1-316E06C0F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427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9E1B7-B44C-44D6-B4B9-0545291BF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5B625-59A5-458C-ADCE-BC16CEC45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241BB2-45C6-4582-8F12-4F5AB5E6A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360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47279-9564-48F5-980E-6B5BC1F5B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A010A-5DFF-422C-9151-FF7D380B0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3C2481-00B6-4629-A418-EED4D3E25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425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1F861-5C10-490C-B33A-AFC879536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C5001-D55E-4C54-A2D9-E4EBCB19C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95BD30-021A-47A7-934F-AD85A09D2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372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B4393-BE7E-4CCF-BF02-A5969A1EE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1F9C6-53D6-418A-A574-C07E67DEE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8C4242-1ED2-45A6-ACBF-25E8123D6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346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FDA1F-A08C-4407-BA10-4484511A3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09EB1-E987-4715-90AB-86BB3661F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25C6C-D174-4701-8F11-5C8F3FA77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9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C49F6-88C7-4F69-AA68-1422AFD83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E2549-A2A6-4A97-99C9-726CEB41C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D93A1C-5C04-49BA-8BB4-9D95ADD20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161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F17CA-75E4-473E-8B10-56FD44288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E4E35-17AA-41BA-B883-8894B31ED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EAD600-B689-4246-BF89-7D8BEBE68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240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2D0D5-E91A-4361-955D-6D6380DFA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EE536-2948-43B3-A0A1-68BA557ED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7A2CE1-3A32-4B55-AAD7-CE079CD6B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2FE686-02DB-41F7-BA4B-33D2A751D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989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AB243-EEAD-417A-9737-AFC6F0429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F1F12-43D2-44FB-911B-352CEF689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DC5439-CA4A-4189-BF8D-928B23DBE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329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66CE6-8111-4231-BDB5-1B93BFCED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5098E-5135-42BA-864D-0BFCCB122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D1D5FA-3E49-4A5C-B390-7FCD77F87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771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8A881-0233-4BAA-849A-8CAE3F05C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00D11-E4C2-4312-8FC3-B123DD8B9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417DC4-6907-490E-A623-17D2EE3A0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27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Eshan</dc:creator>
  <cp:lastModifiedBy>Eshan</cp:lastModifiedBy>
  <cp:revision>1</cp:revision>
  <dcterms:created xsi:type="dcterms:W3CDTF">2021-12-10T13:56:44Z</dcterms:created>
  <dcterms:modified xsi:type="dcterms:W3CDTF">2021-12-10T14:05:11Z</dcterms:modified>
</cp:coreProperties>
</file>

<file path=docProps/thumbnail.jpeg>
</file>